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8" r:id="rId3"/>
    <p:sldId id="261" r:id="rId4"/>
    <p:sldId id="266" r:id="rId5"/>
    <p:sldId id="267" r:id="rId6"/>
    <p:sldId id="271" r:id="rId7"/>
    <p:sldId id="269" r:id="rId8"/>
    <p:sldId id="281" r:id="rId9"/>
    <p:sldId id="284" r:id="rId10"/>
    <p:sldId id="286" r:id="rId11"/>
    <p:sldId id="288" r:id="rId12"/>
    <p:sldId id="285" r:id="rId13"/>
    <p:sldId id="283" r:id="rId14"/>
    <p:sldId id="280" r:id="rId15"/>
    <p:sldId id="275" r:id="rId16"/>
    <p:sldId id="277" r:id="rId17"/>
    <p:sldId id="287" r:id="rId18"/>
    <p:sldId id="272" r:id="rId19"/>
    <p:sldId id="273" r:id="rId20"/>
    <p:sldId id="274" r:id="rId21"/>
    <p:sldId id="289" r:id="rId22"/>
    <p:sldId id="290" r:id="rId23"/>
    <p:sldId id="29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38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953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291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3178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7388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6170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255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4560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126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935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901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33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667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150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610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369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631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2823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jpg"/><Relationship Id="rId5" Type="http://schemas.openxmlformats.org/officeDocument/2006/relationships/image" Target="../media/image53.jpeg"/><Relationship Id="rId4" Type="http://schemas.openxmlformats.org/officeDocument/2006/relationships/image" Target="../media/image5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5.jpeg"/><Relationship Id="rId4" Type="http://schemas.openxmlformats.org/officeDocument/2006/relationships/image" Target="../media/image7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0.jpg"/><Relationship Id="rId5" Type="http://schemas.openxmlformats.org/officeDocument/2006/relationships/image" Target="../media/image79.png"/><Relationship Id="rId4" Type="http://schemas.openxmlformats.org/officeDocument/2006/relationships/image" Target="../media/image7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microsoft.com/office/2007/relationships/hdphoto" Target="../media/hdphoto1.wdp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005064"/>
            <a:ext cx="5832648" cy="178448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Arctika script" pitchFamily="2" charset="0"/>
              </a:rPr>
              <a:t/>
            </a:r>
            <a:br>
              <a:rPr lang="ru-RU" sz="4000" dirty="0" smtClean="0">
                <a:latin typeface="Arctika script" pitchFamily="2" charset="0"/>
              </a:rPr>
            </a:br>
            <a:r>
              <a:rPr lang="ru-RU" sz="4000" dirty="0">
                <a:latin typeface="Arctika script" pitchFamily="2" charset="0"/>
              </a:rPr>
              <a:t/>
            </a:r>
            <a:br>
              <a:rPr lang="ru-RU" sz="4000" dirty="0">
                <a:latin typeface="Arctika script" pitchFamily="2" charset="0"/>
              </a:rPr>
            </a:br>
            <a:r>
              <a:rPr lang="ru-RU" sz="4000" dirty="0" smtClean="0">
                <a:latin typeface="Arctika script" pitchFamily="2" charset="0"/>
              </a:rPr>
              <a:t/>
            </a:r>
            <a:br>
              <a:rPr lang="ru-RU" sz="4000" dirty="0" smtClean="0">
                <a:latin typeface="Arctika script" pitchFamily="2" charset="0"/>
              </a:rPr>
            </a:br>
            <a:r>
              <a:rPr lang="ru-RU" sz="3600" dirty="0" smtClean="0"/>
              <a:t>Секция спортивных прыжков через резинку с детьми 5-7 лет «Прыжок </a:t>
            </a:r>
            <a:br>
              <a:rPr lang="ru-RU" sz="3600" dirty="0" smtClean="0"/>
            </a:br>
            <a:r>
              <a:rPr lang="ru-RU" sz="3600" dirty="0" smtClean="0"/>
              <a:t>в здоровое завтра»</a:t>
            </a:r>
            <a:r>
              <a:rPr lang="ru-RU" sz="4000" dirty="0" smtClean="0">
                <a:latin typeface="Arctika script" pitchFamily="2" charset="0"/>
              </a:rPr>
              <a:t/>
            </a:r>
            <a:br>
              <a:rPr lang="ru-RU" sz="4000" dirty="0" smtClean="0">
                <a:latin typeface="Arctika script" pitchFamily="2" charset="0"/>
              </a:rPr>
            </a:br>
            <a:r>
              <a:rPr lang="ru-RU" sz="4000" dirty="0" smtClean="0">
                <a:latin typeface="Arctika script" pitchFamily="2" charset="0"/>
              </a:rPr>
              <a:t>Взаимодействие </a:t>
            </a:r>
            <a:r>
              <a:rPr lang="ru-RU" sz="4000" dirty="0" smtClean="0">
                <a:latin typeface="Arctika script" pitchFamily="2" charset="0"/>
              </a:rPr>
              <a:t>с социальными партнерами</a:t>
            </a:r>
            <a:endParaRPr lang="ru-RU" sz="4000" dirty="0">
              <a:latin typeface="Arctika script" pitchFamily="2" charset="0"/>
            </a:endParaRPr>
          </a:p>
        </p:txBody>
      </p:sp>
      <p:pic>
        <p:nvPicPr>
          <p:cNvPr id="4" name="Рисунок 3" descr="D:\ЛОГОТИП\логотип интернет.jpg"/>
          <p:cNvPicPr/>
          <p:nvPr/>
        </p:nvPicPr>
        <p:blipFill>
          <a:blip r:embed="rId2"/>
          <a:stretch/>
        </p:blipFill>
        <p:spPr bwMode="auto">
          <a:xfrm>
            <a:off x="6372200" y="188640"/>
            <a:ext cx="244827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627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80920" cy="108012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Проведение Совместных семинаров с семейной клиникой «</a:t>
            </a:r>
            <a:r>
              <a:rPr lang="ru-RU" sz="2000" dirty="0" err="1" smtClean="0"/>
              <a:t>Танар</a:t>
            </a:r>
            <a:r>
              <a:rPr lang="ru-RU" sz="2000" dirty="0" smtClean="0"/>
              <a:t>» по привлечению населения к здоровому образу жизни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888878"/>
            <a:ext cx="3528392" cy="2646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96" b="18175"/>
          <a:stretch/>
        </p:blipFill>
        <p:spPr>
          <a:xfrm>
            <a:off x="3779912" y="1412776"/>
            <a:ext cx="5145197" cy="2042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888878"/>
            <a:ext cx="3428616" cy="2571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53123"/>
            <a:ext cx="3203848" cy="1802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09605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6554867" cy="1524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Организация родительского контроля за питанием воспитанников в саду, посещение фабрики ООО «Школьное питание»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416" y="4581128"/>
            <a:ext cx="3653061" cy="2140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628800"/>
            <a:ext cx="3122355" cy="1829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196752"/>
            <a:ext cx="2571552" cy="1928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90"/>
          <a:stretch/>
        </p:blipFill>
        <p:spPr bwMode="auto">
          <a:xfrm>
            <a:off x="5436096" y="3646499"/>
            <a:ext cx="3598166" cy="1952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8"/>
          <a:stretch/>
        </p:blipFill>
        <p:spPr bwMode="auto">
          <a:xfrm>
            <a:off x="179512" y="1909497"/>
            <a:ext cx="1942029" cy="34517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165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6554867" cy="152400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Участие коллектива в различных творческих конкурсах</a:t>
            </a:r>
            <a:endParaRPr lang="en-US" sz="2400" dirty="0"/>
          </a:p>
        </p:txBody>
      </p:sp>
      <p:pic>
        <p:nvPicPr>
          <p:cNvPr id="8" name="Picture 2" descr="Описание: https://edu.tatar.ru/upload/gallery_photo/112396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7" r="10182"/>
          <a:stretch/>
        </p:blipFill>
        <p:spPr bwMode="auto">
          <a:xfrm>
            <a:off x="1619672" y="1412776"/>
            <a:ext cx="2971801" cy="2730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7" r="29023" b="7402"/>
          <a:stretch/>
        </p:blipFill>
        <p:spPr>
          <a:xfrm>
            <a:off x="5004048" y="3068960"/>
            <a:ext cx="3616166" cy="3124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Описание: F:\презен\1257127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5"/>
          <a:stretch/>
        </p:blipFill>
        <p:spPr bwMode="auto">
          <a:xfrm>
            <a:off x="323528" y="4437112"/>
            <a:ext cx="3844184" cy="22424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98851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509120"/>
            <a:ext cx="6554867" cy="1524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94" t="13415" r="1594" b="-325"/>
          <a:stretch/>
        </p:blipFill>
        <p:spPr>
          <a:xfrm>
            <a:off x="3557016" y="502920"/>
            <a:ext cx="2625756" cy="30427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8" t="5939" r="15591"/>
          <a:stretch/>
        </p:blipFill>
        <p:spPr>
          <a:xfrm>
            <a:off x="6760899" y="4005064"/>
            <a:ext cx="2364837" cy="24803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6" t="11777" b="7172"/>
          <a:stretch/>
        </p:blipFill>
        <p:spPr>
          <a:xfrm>
            <a:off x="6272783" y="438912"/>
            <a:ext cx="2802043" cy="32461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7" r="6183"/>
          <a:stretch/>
        </p:blipFill>
        <p:spPr>
          <a:xfrm>
            <a:off x="3779913" y="4005064"/>
            <a:ext cx="2758048" cy="19454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05064"/>
            <a:ext cx="3611893" cy="2708920"/>
          </a:xfrm>
          <a:prstGeom prst="rect">
            <a:avLst/>
          </a:prstGeom>
        </p:spPr>
      </p:pic>
      <p:pic>
        <p:nvPicPr>
          <p:cNvPr id="12" name="Picture 4" descr="Описание: https://edu.tatar.ru/upload/gallery_photo/849252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4" t="5464" r="24871" b="15264"/>
          <a:stretch/>
        </p:blipFill>
        <p:spPr bwMode="auto">
          <a:xfrm>
            <a:off x="246846" y="410376"/>
            <a:ext cx="3310170" cy="294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8349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167" y="116632"/>
            <a:ext cx="6554867" cy="152400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Участие в общегородских субботниках</a:t>
            </a:r>
            <a:endParaRPr lang="en-US" sz="2000" dirty="0"/>
          </a:p>
        </p:txBody>
      </p:sp>
      <p:pic>
        <p:nvPicPr>
          <p:cNvPr id="8" name="Picture 2" descr="F:\презен\DSC_04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99" y="1640632"/>
            <a:ext cx="3970241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052736"/>
            <a:ext cx="2139702" cy="2852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841" y="1484784"/>
            <a:ext cx="2050326" cy="3645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67" y="4509120"/>
            <a:ext cx="3635896" cy="20451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19315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40" y="156672"/>
            <a:ext cx="4104456" cy="86409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Спортивно-оздоровительные Мероприятия </a:t>
            </a:r>
            <a:r>
              <a:rPr lang="ru-RU" sz="1800" dirty="0" smtClean="0">
                <a:solidFill>
                  <a:schemeClr val="accent5"/>
                </a:solidFill>
              </a:rPr>
              <a:t>для</a:t>
            </a:r>
            <a:r>
              <a:rPr lang="ru-RU" sz="1800" dirty="0" smtClean="0"/>
              <a:t> коллектива</a:t>
            </a:r>
            <a:endParaRPr lang="en-US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64" y="1704214"/>
            <a:ext cx="3384376" cy="2256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435" y="924850"/>
            <a:ext cx="3096344" cy="23222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0" t="6535" b="4857"/>
          <a:stretch/>
        </p:blipFill>
        <p:spPr bwMode="auto">
          <a:xfrm>
            <a:off x="7020272" y="188640"/>
            <a:ext cx="2014526" cy="30311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7" descr="C:\Users\User\Desktop\грант 24-25\фото\DSC_010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5" t="35225" r="13297"/>
          <a:stretch/>
        </p:blipFill>
        <p:spPr bwMode="auto">
          <a:xfrm>
            <a:off x="179512" y="4162801"/>
            <a:ext cx="3983610" cy="2459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748" y="3789040"/>
            <a:ext cx="3849223" cy="28869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53300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315" y="2482192"/>
            <a:ext cx="4097654" cy="1090824"/>
          </a:xfrm>
        </p:spPr>
        <p:txBody>
          <a:bodyPr>
            <a:normAutofit/>
          </a:bodyPr>
          <a:lstStyle/>
          <a:p>
            <a:pPr algn="ctr"/>
            <a:r>
              <a:rPr lang="ru-RU" sz="2000" dirty="0" err="1" smtClean="0"/>
              <a:t>физминутки</a:t>
            </a:r>
            <a:endParaRPr lang="en-US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14" y="3812472"/>
            <a:ext cx="3865630" cy="2899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95858"/>
            <a:ext cx="3995936" cy="29969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8" descr="C:\Users\User\Desktop\грант 24-25\фото\51885130889477465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6" t="32244" r="5300"/>
          <a:stretch/>
        </p:blipFill>
        <p:spPr bwMode="auto">
          <a:xfrm flipH="1">
            <a:off x="262959" y="116632"/>
            <a:ext cx="4331875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" t="17326" r="2086" b="2676"/>
          <a:stretch/>
        </p:blipFill>
        <p:spPr bwMode="auto">
          <a:xfrm>
            <a:off x="4879243" y="4005064"/>
            <a:ext cx="4073142" cy="26370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06420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6554867" cy="1524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Организация отдыха  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581128"/>
            <a:ext cx="3092480" cy="20608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40768"/>
            <a:ext cx="3998006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678" y="1431556"/>
            <a:ext cx="2385953" cy="42416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52454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Описание: F:\презен\955934[2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8800"/>
            <a:ext cx="3775483" cy="2853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4320480" cy="1438672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Участие коллектива в массовых мероприятиях</a:t>
            </a:r>
            <a:br>
              <a:rPr lang="ru-RU" sz="1800" dirty="0" smtClean="0"/>
            </a:br>
            <a:r>
              <a:rPr lang="ru-RU" sz="1800" dirty="0" smtClean="0"/>
              <a:t> </a:t>
            </a:r>
            <a:br>
              <a:rPr lang="ru-RU" sz="1800" dirty="0" smtClean="0"/>
            </a:br>
            <a:r>
              <a:rPr lang="ru-RU" sz="1800" dirty="0" smtClean="0"/>
              <a:t>Кросс наций, </a:t>
            </a:r>
            <a:br>
              <a:rPr lang="ru-RU" sz="1800" dirty="0" smtClean="0"/>
            </a:br>
            <a:r>
              <a:rPr lang="ru-RU" sz="1800" dirty="0" smtClean="0"/>
              <a:t>туристический слет,   веломарафон</a:t>
            </a:r>
            <a:endParaRPr lang="en-US" sz="1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3" y="3809592"/>
            <a:ext cx="3688759" cy="27665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7"/>
          <a:stretch/>
        </p:blipFill>
        <p:spPr>
          <a:xfrm>
            <a:off x="6207261" y="2924944"/>
            <a:ext cx="2741204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781" y="216030"/>
            <a:ext cx="3415299" cy="22768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10684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260648"/>
            <a:ext cx="2448272" cy="2808312"/>
          </a:xfrm>
        </p:spPr>
        <p:txBody>
          <a:bodyPr/>
          <a:lstStyle/>
          <a:p>
            <a:r>
              <a:rPr lang="ru-RU" dirty="0" smtClean="0"/>
              <a:t>Лыжня России</a:t>
            </a:r>
            <a:endParaRPr lang="ru-RU" dirty="0"/>
          </a:p>
        </p:txBody>
      </p:sp>
      <p:pic>
        <p:nvPicPr>
          <p:cNvPr id="1028" name="Picture 4" descr="C:\Users\User\Desktop\грант 24-25\фото\519076488876142799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4" b="3361"/>
          <a:stretch/>
        </p:blipFill>
        <p:spPr bwMode="auto">
          <a:xfrm>
            <a:off x="6559101" y="3481907"/>
            <a:ext cx="2405387" cy="3043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5" b="1632"/>
          <a:stretch/>
        </p:blipFill>
        <p:spPr bwMode="auto">
          <a:xfrm>
            <a:off x="2555776" y="253811"/>
            <a:ext cx="2160240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User\Desktop\грант 24-25\фото\51907648887614281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522730"/>
            <a:ext cx="2251961" cy="30026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79" b="4543"/>
          <a:stretch/>
        </p:blipFill>
        <p:spPr bwMode="auto">
          <a:xfrm>
            <a:off x="4848066" y="253810"/>
            <a:ext cx="1997778" cy="2959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2" b="3629"/>
          <a:stretch/>
        </p:blipFill>
        <p:spPr>
          <a:xfrm>
            <a:off x="6989861" y="260648"/>
            <a:ext cx="2046635" cy="2909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0"/>
          <a:stretch/>
        </p:blipFill>
        <p:spPr>
          <a:xfrm>
            <a:off x="130782" y="3501008"/>
            <a:ext cx="3857632" cy="3042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2679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042"/>
            <a:ext cx="6554867" cy="1045694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Спортивно- развлекательные мероприятия с семьями воспитанников</a:t>
            </a:r>
            <a:endParaRPr lang="en-US" sz="2400" dirty="0"/>
          </a:p>
        </p:txBody>
      </p:sp>
      <p:pic>
        <p:nvPicPr>
          <p:cNvPr id="3" name="Picture 6" descr="C:\Users\User\Desktop\грант 24-25\IMG-20240221-WA010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4" t="16343" r="2902" b="7038"/>
          <a:stretch/>
        </p:blipFill>
        <p:spPr bwMode="auto">
          <a:xfrm>
            <a:off x="107504" y="1196752"/>
            <a:ext cx="4687977" cy="2311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2" descr="C:\Users\User\Desktop\грант 24-25\IMG202211231551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17032"/>
            <a:ext cx="4032448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2" b="13249"/>
          <a:stretch/>
        </p:blipFill>
        <p:spPr>
          <a:xfrm>
            <a:off x="4383392" y="3861048"/>
            <a:ext cx="4681874" cy="2819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836712"/>
            <a:ext cx="3408063" cy="2556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676879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253" y="440805"/>
            <a:ext cx="3025596" cy="169205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Соревнования по плаванию, настольному теннису</a:t>
            </a:r>
            <a:endParaRPr lang="ru-RU" sz="2000" dirty="0"/>
          </a:p>
        </p:txBody>
      </p:sp>
      <p:pic>
        <p:nvPicPr>
          <p:cNvPr id="2054" name="Picture 6" descr="C:\Users\User\Desktop\грант 24-25\фото\519076488876142813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7" t="8759" r="12309" b="15041"/>
          <a:stretch/>
        </p:blipFill>
        <p:spPr bwMode="auto">
          <a:xfrm>
            <a:off x="6228184" y="188639"/>
            <a:ext cx="2656833" cy="37730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88639"/>
            <a:ext cx="2659530" cy="35523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6" name="Picture 8" descr="C:\Users\User\Desktop\грант 24-25\фото\519076488876142799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9" t="20667" r="6004" b="34266"/>
          <a:stretch/>
        </p:blipFill>
        <p:spPr bwMode="auto">
          <a:xfrm>
            <a:off x="3851920" y="3212976"/>
            <a:ext cx="2769663" cy="3439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 descr="C:\Users\User\Desktop\грант 24-25\фото\519076488876142799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0" b="23390"/>
          <a:stretch/>
        </p:blipFill>
        <p:spPr bwMode="auto">
          <a:xfrm>
            <a:off x="323528" y="2420888"/>
            <a:ext cx="3039762" cy="42314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1089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7" y="2522690"/>
            <a:ext cx="4896544" cy="15240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«Праздник двора» - организация зоны активности для жителей микрорайона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cap="none" dirty="0" smtClean="0"/>
              <a:t>19 августа 2024г. </a:t>
            </a:r>
            <a:endParaRPr lang="ru-RU" sz="1800" cap="none" dirty="0"/>
          </a:p>
        </p:txBody>
      </p:sp>
      <p:pic>
        <p:nvPicPr>
          <p:cNvPr id="8195" name="Picture 3" descr="C:\Users\User\Desktop\грант 24-25\фото\51885130889477465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719736" cy="2092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6" name="Picture 4" descr="C:\Users\User\Desktop\грант 24-25\фото\51885130889477465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6" r="-1"/>
          <a:stretch/>
        </p:blipFill>
        <p:spPr bwMode="auto">
          <a:xfrm>
            <a:off x="5004048" y="144664"/>
            <a:ext cx="3384376" cy="2225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7" name="Picture 5" descr="C:\Users\User\Desktop\грант 24-25\фото\518851308894774654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" t="24812" r="-280"/>
          <a:stretch/>
        </p:blipFill>
        <p:spPr bwMode="auto">
          <a:xfrm>
            <a:off x="899592" y="2522690"/>
            <a:ext cx="2818210" cy="37670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8" name="Picture 6" descr="C:\Users\User\Desktop\грант 24-25\фото\518851308894774654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15"/>
          <a:stretch/>
        </p:blipFill>
        <p:spPr bwMode="auto">
          <a:xfrm>
            <a:off x="4757677" y="4149080"/>
            <a:ext cx="3877117" cy="2584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6088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0906" y="2801181"/>
            <a:ext cx="4319839" cy="152400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«Камский полумарафон 2024 » </a:t>
            </a:r>
            <a:r>
              <a:rPr lang="ru-RU" sz="2000" dirty="0"/>
              <a:t>- организация зоны активности для </a:t>
            </a:r>
            <a:r>
              <a:rPr lang="ru-RU" sz="2000" dirty="0" smtClean="0"/>
              <a:t>участников забега</a:t>
            </a:r>
            <a:br>
              <a:rPr lang="ru-RU" sz="2000" dirty="0" smtClean="0"/>
            </a:br>
            <a:r>
              <a:rPr lang="ru-RU" sz="2000" dirty="0" smtClean="0"/>
              <a:t>25 августа 2024</a:t>
            </a:r>
            <a:endParaRPr lang="ru-RU" sz="2000" dirty="0"/>
          </a:p>
        </p:txBody>
      </p:sp>
      <p:pic>
        <p:nvPicPr>
          <p:cNvPr id="9218" name="Picture 2" descr="C:\Users\User\Desktop\грант 24-25\фото\51885130889477465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2"/>
          <a:stretch/>
        </p:blipFill>
        <p:spPr bwMode="auto">
          <a:xfrm>
            <a:off x="280906" y="293579"/>
            <a:ext cx="3568175" cy="2196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19" name="Picture 3" descr="C:\Users\User\Desktop\грант 24-25\фото\518851308894774653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6"/>
          <a:stretch/>
        </p:blipFill>
        <p:spPr bwMode="auto">
          <a:xfrm>
            <a:off x="5021070" y="281706"/>
            <a:ext cx="3691129" cy="22065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0" name="Picture 4" descr="C:\Users\User\Desktop\грант 24-25\фото\51885130889477465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65104"/>
            <a:ext cx="3981125" cy="22393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1" name="Picture 5" descr="C:\Users\User\Desktop\грант 24-25\фото\51885130889477465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780928"/>
            <a:ext cx="2143380" cy="38104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006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93" y="5145360"/>
            <a:ext cx="6554867" cy="1524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Посещение пожарной части.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Помощь в работе волонтерам.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458" y="2636912"/>
            <a:ext cx="4032448" cy="4032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0" y="150597"/>
            <a:ext cx="2338855" cy="3118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76872"/>
            <a:ext cx="2232248" cy="2976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458" y="129427"/>
            <a:ext cx="3062721" cy="2297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65315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93975"/>
            <a:ext cx="3672409" cy="1287016"/>
          </a:xfrm>
        </p:spPr>
        <p:txBody>
          <a:bodyPr>
            <a:normAutofit/>
          </a:bodyPr>
          <a:lstStyle/>
          <a:p>
            <a:pPr algn="ctr"/>
            <a:endParaRPr lang="ru-RU" sz="2800" cap="all" dirty="0">
              <a:ln w="3175" cmpd="sng"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C:\Users\User\Desktop\грант 24-25\IMG-20241127-WA00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2" r="11358"/>
          <a:stretch/>
        </p:blipFill>
        <p:spPr bwMode="auto">
          <a:xfrm>
            <a:off x="4695215" y="260648"/>
            <a:ext cx="4269273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C:\Users\User\Desktop\грант 24-25\IMG-20240220-WA01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9"/>
          <a:stretch/>
        </p:blipFill>
        <p:spPr bwMode="auto">
          <a:xfrm>
            <a:off x="271735" y="332656"/>
            <a:ext cx="4156249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5" name="Picture 5" descr="C:\Users\User\Desktop\грант 24-25\IMG-20241125-WA008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1" t="38899"/>
          <a:stretch/>
        </p:blipFill>
        <p:spPr bwMode="auto">
          <a:xfrm>
            <a:off x="5004048" y="3885478"/>
            <a:ext cx="3994768" cy="26394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Рисунок 6"/>
          <p:cNvPicPr/>
          <p:nvPr/>
        </p:nvPicPr>
        <p:blipFill>
          <a:blip r:embed="rId5"/>
          <a:stretch>
            <a:fillRect/>
          </a:stretch>
        </p:blipFill>
        <p:spPr>
          <a:xfrm>
            <a:off x="694953" y="3717032"/>
            <a:ext cx="3309811" cy="2576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3224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5935" y="4925416"/>
            <a:ext cx="6512511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0"/>
          <a:stretch/>
        </p:blipFill>
        <p:spPr bwMode="auto">
          <a:xfrm>
            <a:off x="1259632" y="162481"/>
            <a:ext cx="3060807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928547"/>
            <a:ext cx="3672355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3" name="Picture 7" descr="C:\Users\User\Desktop\грант 24-25\фото\518851308894774655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99" b="18257"/>
          <a:stretch/>
        </p:blipFill>
        <p:spPr bwMode="auto">
          <a:xfrm>
            <a:off x="4788024" y="174059"/>
            <a:ext cx="2736304" cy="35484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50" t="400" r="388" b="34900"/>
          <a:stretch/>
        </p:blipFill>
        <p:spPr>
          <a:xfrm>
            <a:off x="107504" y="3933056"/>
            <a:ext cx="3888432" cy="26477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5720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" t="17241" b="18752"/>
          <a:stretch/>
        </p:blipFill>
        <p:spPr>
          <a:xfrm>
            <a:off x="251519" y="188639"/>
            <a:ext cx="5181337" cy="26248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18" y="3391053"/>
            <a:ext cx="4275066" cy="32062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6" r="7286" b="22195"/>
          <a:stretch/>
        </p:blipFill>
        <p:spPr bwMode="auto">
          <a:xfrm>
            <a:off x="5835530" y="252717"/>
            <a:ext cx="2505473" cy="27768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F:\презен\IMG_13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84984"/>
            <a:ext cx="4124550" cy="3093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75810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60" y="3635026"/>
            <a:ext cx="4158208" cy="3118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0"/>
          <a:stretch/>
        </p:blipFill>
        <p:spPr>
          <a:xfrm>
            <a:off x="4509144" y="3861628"/>
            <a:ext cx="4389156" cy="28797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752" y="188640"/>
            <a:ext cx="4379979" cy="3284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09" y="196680"/>
            <a:ext cx="4128459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13876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47" y="103764"/>
            <a:ext cx="4283968" cy="24097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" t="31746" r="-391" b="654"/>
          <a:stretch/>
        </p:blipFill>
        <p:spPr>
          <a:xfrm>
            <a:off x="2648856" y="4077072"/>
            <a:ext cx="6402063" cy="2482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Объект 3"/>
          <p:cNvPicPr>
            <a:picLocks noGrp="1"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215" y="1124744"/>
            <a:ext cx="3648405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22"/>
          <a:stretch/>
        </p:blipFill>
        <p:spPr>
          <a:xfrm>
            <a:off x="185264" y="2204864"/>
            <a:ext cx="3764823" cy="2309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34004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user\Desktop\Новая папка\IMG_05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53" y="836712"/>
            <a:ext cx="3154082" cy="23654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894" y="2358504"/>
            <a:ext cx="2053935" cy="2738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783" y="260648"/>
            <a:ext cx="6554867" cy="592445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Чествование ветеранов войны</a:t>
            </a:r>
            <a:endParaRPr lang="en-US" sz="20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764" y="116632"/>
            <a:ext cx="3910498" cy="2199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C:\Users\user\Desktop\Новая папка\IMG_052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47" t="-1238" r="30785" b="3126"/>
          <a:stretch/>
        </p:blipFill>
        <p:spPr bwMode="auto">
          <a:xfrm rot="5400000">
            <a:off x="892959" y="2128231"/>
            <a:ext cx="1828207" cy="28312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77" y="4648054"/>
            <a:ext cx="3622835" cy="20378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944" y="4641304"/>
            <a:ext cx="3588137" cy="20183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311" y="2629737"/>
            <a:ext cx="2930135" cy="16482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68426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8034"/>
            <a:ext cx="6554867" cy="1524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Организация зон досуга и спортивной активности в ежегодном мероприятии «день двора» </a:t>
            </a: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01421" y="1416590"/>
            <a:ext cx="1895676" cy="33700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Объект 5" descr="D:\Фото\фотографии\день соседа 17\IMG_1270[1]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943" y="2276872"/>
            <a:ext cx="3142211" cy="21363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221088"/>
            <a:ext cx="3750654" cy="2109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D:\Фото\фотографии\день соседа 17\IMG_1260[1]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569" y="4653136"/>
            <a:ext cx="2868659" cy="20290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43" y="1916832"/>
            <a:ext cx="3163844" cy="1779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34202317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1408</TotalTime>
  <Words>111</Words>
  <Application>Microsoft Office PowerPoint</Application>
  <PresentationFormat>Экран (4:3)</PresentationFormat>
  <Paragraphs>17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Сектор</vt:lpstr>
      <vt:lpstr>   Секция спортивных прыжков через резинку с детьми 5-7 лет «Прыжок  в здоровое завтра» Взаимодействие с социальными партнерами</vt:lpstr>
      <vt:lpstr>Спортивно- развлекательные мероприятия с семьями воспитанников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Чествование ветеранов войны</vt:lpstr>
      <vt:lpstr>Организация зон досуга и спортивной активности в ежегодном мероприятии «день двора» </vt:lpstr>
      <vt:lpstr>Проведение Совместных семинаров с семейной клиникой «Танар» по привлечению населения к здоровому образу жизни</vt:lpstr>
      <vt:lpstr>Организация родительского контроля за питанием воспитанников в саду, посещение фабрики ООО «Школьное питание»</vt:lpstr>
      <vt:lpstr>Участие коллектива в различных творческих конкурсах</vt:lpstr>
      <vt:lpstr>Презентация PowerPoint</vt:lpstr>
      <vt:lpstr>Участие в общегородских субботниках</vt:lpstr>
      <vt:lpstr>Спортивно-оздоровительные Мероприятия для коллектива</vt:lpstr>
      <vt:lpstr>физминутки</vt:lpstr>
      <vt:lpstr>Организация отдыха  </vt:lpstr>
      <vt:lpstr>Участие коллектива в массовых мероприятиях   Кросс наций,  туристический слет,   веломарафон</vt:lpstr>
      <vt:lpstr>Лыжня России</vt:lpstr>
      <vt:lpstr>Соревнования по плаванию, настольному теннису</vt:lpstr>
      <vt:lpstr>«Праздник двора» - организация зоны активности для жителей микрорайона  19 августа 2024г. </vt:lpstr>
      <vt:lpstr>«Камский полумарафон 2024 » - организация зоны активности для участников забега 25 августа 2024</vt:lpstr>
      <vt:lpstr>Посещение пожарной части.  Помощь в работе волонтерам.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ДОУ 108  «Счастливое детство» «Спортивные тропинки!»</dc:title>
  <dc:creator>Пользователь</dc:creator>
  <cp:lastModifiedBy>Пользователь</cp:lastModifiedBy>
  <cp:revision>67</cp:revision>
  <dcterms:created xsi:type="dcterms:W3CDTF">2025-01-09T11:32:17Z</dcterms:created>
  <dcterms:modified xsi:type="dcterms:W3CDTF">2025-01-22T13:49:42Z</dcterms:modified>
</cp:coreProperties>
</file>